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348" y="-137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ΑΚΡΙΒΟΓΙΑΝΝΗΣ Β. – ΚΟΛΛΙΑΣ Ι. Α.Ε.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ΘΕΣΣΑΛΙΑΣ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100.000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273</Words>
  <Application>Microsoft Office PowerPoint</Application>
  <PresentationFormat>Προσαρμογή</PresentationFormat>
  <Paragraphs>24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ΕΛΠΙΔΑ ΣΩΤΗΡΟΠΟΥΛΟΥ</cp:lastModifiedBy>
  <cp:revision>37</cp:revision>
  <dcterms:created xsi:type="dcterms:W3CDTF">2018-02-13T12:16:57Z</dcterms:created>
  <dcterms:modified xsi:type="dcterms:W3CDTF">2022-07-13T10:58:19Z</dcterms:modified>
</cp:coreProperties>
</file>